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147" y="2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43779-60CA-EEEB-ADB7-B4D44A3C3A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D833C3-20E0-E5B9-1200-0C3417DECB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F2C05F-7D65-170F-CDC6-9E164B507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0374-B36E-43AE-BB96-643755766324}" type="datetimeFigureOut">
              <a:rPr lang="en-AU" smtClean="0"/>
              <a:t>Wed 04/03/26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CFA728-CDCD-539E-4E2D-464D86284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59BE48-E804-D530-CC8B-09D2D7CD3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59CDB-0390-4726-AEDC-4B23B159A08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81902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C77C9-84ED-1C8B-1154-949B33AFF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BED5FD-7B0E-BA12-5B35-94B26CA31D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1E2D7C-F68E-59D7-C37F-8D5892F66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0374-B36E-43AE-BB96-643755766324}" type="datetimeFigureOut">
              <a:rPr lang="en-AU" smtClean="0"/>
              <a:t>Wed 04/03/26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1A9768-9A7C-810D-E7C1-80A3CF725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DE2D3A-CC3C-B1F0-8B43-B620800C8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59CDB-0390-4726-AEDC-4B23B159A08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34730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FB79DC-D6E2-0C0D-8E79-69E4C5C5DF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A255CF-315A-9FF4-94ED-A8270390B7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FAB40B-0880-26AF-07C9-69D04A510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0374-B36E-43AE-BB96-643755766324}" type="datetimeFigureOut">
              <a:rPr lang="en-AU" smtClean="0"/>
              <a:t>Wed 04/03/26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A137B-3CF8-DC9A-6BC8-0557F5EF0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001549-26AB-29B1-53BE-72605768C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59CDB-0390-4726-AEDC-4B23B159A08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09433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1FCE7-1742-58EF-2A26-D9DE3885F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1EFA5-9A1B-69D8-4CE1-31C225CB3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3B672-987B-51B9-EBA9-1A0B35B06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0374-B36E-43AE-BB96-643755766324}" type="datetimeFigureOut">
              <a:rPr lang="en-AU" smtClean="0"/>
              <a:t>Wed 04/03/26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57B210-B0C7-D9CA-0C8D-A18C81E1E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A5E6D8-FD74-40BC-041B-01172EBF3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59CDB-0390-4726-AEDC-4B23B159A08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93668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F8140-051F-B11A-6A3F-7E2AFBD00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98E4A2-E680-CC43-886E-F067DAD5A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C63F3A-245F-A598-9230-6BB3E4BB9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0374-B36E-43AE-BB96-643755766324}" type="datetimeFigureOut">
              <a:rPr lang="en-AU" smtClean="0"/>
              <a:t>Wed 04/03/26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B6FBC0-070F-B041-8A62-454CE1C37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464D87-9740-DE43-55B4-A277CEEE2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59CDB-0390-4726-AEDC-4B23B159A08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13857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E8120-41D5-7C24-FAA7-3CFE14840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A70361-4FE8-4625-729D-A31210A19A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0A6D81-B06A-DA06-99AA-DBD3614412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37A35-34FA-B508-6646-799AAC306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0374-B36E-43AE-BB96-643755766324}" type="datetimeFigureOut">
              <a:rPr lang="en-AU" smtClean="0"/>
              <a:t>Wed 04/03/26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A294A-FBD0-4CC4-8464-AE3A940FD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ADFD2C-0F08-99C2-C73B-200D48271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59CDB-0390-4726-AEDC-4B23B159A08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5471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53135-0C4D-1155-B6F9-F4E388129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752C2E-632B-1C93-483D-60D9D0A1EE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D9664A-8FF9-E8C4-41E0-0F6FDFA8F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3CA330-A7F2-CC4E-7CCB-85176E4765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C5AF87-1926-B087-95D1-D9B944F866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99CB6C-DBF7-663E-D65F-69A5C3629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0374-B36E-43AE-BB96-643755766324}" type="datetimeFigureOut">
              <a:rPr lang="en-AU" smtClean="0"/>
              <a:t>Wed 04/03/26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9A2604-D56E-A130-10BD-8B3EE730E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88886F-5D40-FAA6-C08B-A694D9534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59CDB-0390-4726-AEDC-4B23B159A08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9990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CD10F-624F-1DAB-0C82-0FB153203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1F03FB-894A-93AF-6204-6DF55AC9B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0374-B36E-43AE-BB96-643755766324}" type="datetimeFigureOut">
              <a:rPr lang="en-AU" smtClean="0"/>
              <a:t>Wed 04/03/26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7464ED-1A3B-EA40-BBB0-8E643ABB6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C32A29-C08F-65DE-CAC6-6EA4D2723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59CDB-0390-4726-AEDC-4B23B159A08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96915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6AAC88-1501-41CC-6506-0DDB60F31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0374-B36E-43AE-BB96-643755766324}" type="datetimeFigureOut">
              <a:rPr lang="en-AU" smtClean="0"/>
              <a:t>Wed 04/03/26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EF603F-06CB-715B-5FEA-F731251EB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24C9B5-284E-03E8-56A4-A31A285FC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59CDB-0390-4726-AEDC-4B23B159A08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12485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D64CC-CAAA-A9EA-7A04-B631DE0C3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BF894-C22B-358D-DDD2-D460CA5EAA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639466-867F-965A-0B8C-4A3F0F4DF0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0CA90C-626A-D565-3238-75315C093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0374-B36E-43AE-BB96-643755766324}" type="datetimeFigureOut">
              <a:rPr lang="en-AU" smtClean="0"/>
              <a:t>Wed 04/03/26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0CEC39-4E69-98AF-FEEB-6CBB5F014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EA699B-AF89-915E-CDD5-87841E382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59CDB-0390-4726-AEDC-4B23B159A08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3574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C2482-0F00-2CAF-A05A-7206932A4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14C3E2-F719-27FD-A7B8-CB7F0A49C4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03EE6D-48AB-F58C-F0F1-2B91C54841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AD966C-8567-6CFD-3CD5-D34D6993E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0374-B36E-43AE-BB96-643755766324}" type="datetimeFigureOut">
              <a:rPr lang="en-AU" smtClean="0"/>
              <a:t>Wed 04/03/26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FADAF0-E09A-0B1F-763F-9A130FC77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48961F-AE00-3FD5-197B-A2B4E8EE7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59CDB-0390-4726-AEDC-4B23B159A08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538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4F0656-3631-77CB-92D8-998DAE603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080B9C-B3CA-6539-92B9-4145ED0D9E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3C316-B25C-B5A2-8C9E-74BA334929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F90374-B36E-43AE-BB96-643755766324}" type="datetimeFigureOut">
              <a:rPr lang="en-AU" smtClean="0"/>
              <a:t>Wed 04/03/26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30A044-12F7-3B5E-A93D-23031BB040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4D1FB5-708D-1324-CEB5-D230D8AE51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359CDB-0390-4726-AEDC-4B23B159A08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80940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B4E2804-06B9-9AC3-954A-3788D664BA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478" y="716717"/>
            <a:ext cx="7417032" cy="46132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7A03DC1-A700-8E50-0547-D3E46C00CC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69052" y="716717"/>
            <a:ext cx="2298948" cy="4613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553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Charles Tiralongo</dc:creator>
  <cp:lastModifiedBy>Charles Tiralongo</cp:lastModifiedBy>
  <cp:revision>1</cp:revision>
  <dcterms:created xsi:type="dcterms:W3CDTF">2026-03-03T22:33:24Z</dcterms:created>
  <dcterms:modified xsi:type="dcterms:W3CDTF">2026-03-03T22:35:58Z</dcterms:modified>
</cp:coreProperties>
</file>